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131" y="178308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418283"/>
            <a:ext cx="1036289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立大志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551123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上AI的正确姿势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786323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9A96E"/>
                </a:solidFill>
                <a:latin typeface="Noto Sans CJK SC"/>
              </a:defRPr>
              <a:lnSpc>
                <a:spcPct val="120000"/>
              </a:lnSpc>
            </a:pPr>
            <a:r>
              <a:t>认知不对，一切白干</a:t>
            </a:r>
          </a:p>
        </p:txBody>
      </p:sp>
      <p:sp>
        <p:nvSpPr>
          <p:cNvPr id="6" name="Oval 5"/>
          <p:cNvSpPr/>
          <p:nvPr/>
        </p:nvSpPr>
        <p:spPr>
          <a:xfrm>
            <a:off x="582152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595868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09584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623300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637016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6576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ERP思维上不了AI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0876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旧思维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4785238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你以为上AI=请专家访谈每个岗位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   → 梳理流程做自动化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这是互联网时代上ERP的思维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你不会写代码，只能请人开发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0876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AI时代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11680"/>
            <a:ext cx="4785238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AI时代变了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请外部人来学你公司业务，远比想象中难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正确做法不是外包，是内建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0876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89204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认知不对，一切白干。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39496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6576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先搭框架，再跑起来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209647" y="1280160"/>
            <a:ext cx="7772400" cy="118872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09647" y="1280160"/>
            <a:ext cx="51206" cy="118872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92527" y="1371600"/>
            <a:ext cx="7406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3795B"/>
                </a:solidFill>
                <a:latin typeface="Noto Sans CJK SC"/>
              </a:defRPr>
              <a:lnSpc>
                <a:spcPct val="120000"/>
              </a:lnSpc>
            </a:pPr>
            <a:r>
              <a:t>第1步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92527" y="1737360"/>
            <a:ext cx="7406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搭底层框架→每个岗位的自动化资产沉淀在公司，被保护不泄露</a:t>
            </a:r>
          </a:p>
        </p:txBody>
      </p:sp>
      <p:sp>
        <p:nvSpPr>
          <p:cNvPr id="7" name="Rectangle 6"/>
          <p:cNvSpPr/>
          <p:nvPr/>
        </p:nvSpPr>
        <p:spPr>
          <a:xfrm>
            <a:off x="2227935" y="2468880"/>
            <a:ext cx="18288" cy="1828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2209647" y="2651760"/>
            <a:ext cx="7772400" cy="118872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209647" y="2651760"/>
            <a:ext cx="51206" cy="118872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392527" y="2743200"/>
            <a:ext cx="7406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D4ED8"/>
                </a:solidFill>
                <a:latin typeface="Noto Sans CJK SC"/>
              </a:defRPr>
              <a:lnSpc>
                <a:spcPct val="120000"/>
              </a:lnSpc>
            </a:pPr>
            <a:r>
              <a:t>第2步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92527" y="3108960"/>
            <a:ext cx="7406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从最简单处切入→发朋友圈/写话术/写报告/生成日报/总结工作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27935" y="3840480"/>
            <a:ext cx="18288" cy="1828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2209647" y="4023360"/>
            <a:ext cx="7772400" cy="118872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209647" y="4023360"/>
            <a:ext cx="51206" cy="1188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392527" y="4114800"/>
            <a:ext cx="7406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第3步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92527" y="4480560"/>
            <a:ext cx="7406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复盘串联→碎片AI汇成各岗位完整自动化工作流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89788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员工效率提上来了，公司资产也留住了。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63003" y="640080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362895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让员工自己跑起来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508" y="155448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128723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上AI不是先请外人来帮你做，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85923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而是先搭好框架，让员工自己跑起来。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508" y="3134563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3317443"/>
            <a:ext cx="94484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30000"/>
              </a:lnSpc>
            </a:pPr>
            <a:r>
              <a:t>看我们如何为每个员工配置替身，让替身指挥一百多个bot去工作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683203"/>
            <a:ext cx="94484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30000"/>
              </a:lnSpc>
            </a:pPr>
            <a:r>
              <a:t>并将各岗位AI自动化资产保存在公司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92024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131" y="4572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28523"/>
            <a:ext cx="112772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ERP旧思维 → 搭框架 → 从小事切入 → 串联工作流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508" y="1288491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361643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E8D5A3"/>
                </a:solidFill>
                <a:latin typeface="Noto Sans CJK SC"/>
              </a:defRPr>
              <a:lnSpc>
                <a:spcPct val="130000"/>
              </a:lnSpc>
            </a:pPr>
            <a:r>
              <a:t>上AI不是外包，是内建。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508" y="1837131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1920240"/>
            <a:ext cx="12191695" cy="27432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657508" y="192024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504643"/>
            <a:ext cx="103628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评论区留下你的行业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083763"/>
            <a:ext cx="103628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20000"/>
              </a:lnSpc>
            </a:pPr>
            <a:r>
              <a:t>看我们怎么做到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4663440"/>
            <a:ext cx="12191695" cy="219456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657508" y="466344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5451043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关注 · 老板AI课</a:t>
            </a:r>
          </a:p>
        </p:txBody>
      </p:sp>
      <p:sp>
        <p:nvSpPr>
          <p:cNvPr id="15" name="Oval 14"/>
          <p:cNvSpPr/>
          <p:nvPr/>
        </p:nvSpPr>
        <p:spPr>
          <a:xfrm>
            <a:off x="5821527" y="60606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958687" y="60606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095847" y="60606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233007" y="60606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370167" y="60606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